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5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411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585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247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994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803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045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221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01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249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571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06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F48AD0-BAB8-46A0-84D9-235190B20DCC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88365A7-A106-4465-8912-936687557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05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Higher or Lower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Famous Landmarks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16239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505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Eiffel Tower</a:t>
            </a:r>
          </a:p>
          <a:p>
            <a:pPr algn="ctr"/>
            <a:r>
              <a:rPr lang="en-GB" sz="3200" dirty="0" smtClean="0"/>
              <a:t>HIGHER</a:t>
            </a:r>
          </a:p>
          <a:p>
            <a:pPr algn="ctr"/>
            <a:r>
              <a:rPr lang="en-GB" sz="3200" dirty="0" smtClean="0"/>
              <a:t>324m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10 Things You May Not Know About the Eiffel Tower - HIS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647" y="1027906"/>
            <a:ext cx="5601153" cy="56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4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5050"/>
            <a:ext cx="394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Great Pyramid of Giza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The Great Pyramid of Giza Is Actually Lopsi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043" y="1690688"/>
            <a:ext cx="7646307" cy="30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1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5050"/>
            <a:ext cx="3944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Great Pyramid of Giza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139m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The Great Pyramid of Giza Is Actually Lopsid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0043" y="1690688"/>
            <a:ext cx="7646307" cy="30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4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2048366"/>
            <a:ext cx="394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Sydney Opera House</a:t>
            </a:r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 descr="Sydney Opera House - 2020 All You Need to Know BEFORE You Go (with Photos)  - Tripadvi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718" y="1421991"/>
            <a:ext cx="5973082" cy="46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8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2048366"/>
            <a:ext cx="3944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Sydney Opera House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65m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14" name="Picture 2" descr="Sydney Opera House - 2020 All You Need to Know BEFORE You Go (with Photos)  - Tripadvi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718" y="1421991"/>
            <a:ext cx="5973082" cy="46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0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Burj</a:t>
            </a:r>
            <a:r>
              <a:rPr lang="en-GB" sz="3200" dirty="0" smtClean="0"/>
              <a:t> </a:t>
            </a:r>
            <a:r>
              <a:rPr lang="en-GB" sz="3200" dirty="0" err="1" smtClean="0"/>
              <a:t>Kalife</a:t>
            </a:r>
            <a:endParaRPr lang="en-GB" sz="3200" dirty="0" smtClean="0"/>
          </a:p>
          <a:p>
            <a:pPr algn="ctr"/>
            <a:r>
              <a:rPr lang="en-GB" sz="3200" dirty="0" smtClean="0"/>
              <a:t>Dubai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4" name="Picture 4" descr="Dubai, United Arab Emirates | Stand on the Burj Khalifa for breathtaking  views of this extraordinary city. At 828 meters, t… in 2020 | Burj khalifa,  Dubai, Famous build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079" y="465137"/>
            <a:ext cx="2953384" cy="59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6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/>
              <a:t>Burj</a:t>
            </a:r>
            <a:r>
              <a:rPr lang="en-GB" sz="3200" dirty="0" smtClean="0"/>
              <a:t> </a:t>
            </a:r>
            <a:r>
              <a:rPr lang="en-GB" sz="3200" dirty="0" err="1" smtClean="0"/>
              <a:t>Kalife</a:t>
            </a:r>
            <a:endParaRPr lang="en-GB" sz="3200" dirty="0" smtClean="0"/>
          </a:p>
          <a:p>
            <a:pPr algn="ctr"/>
            <a:r>
              <a:rPr lang="en-GB" sz="3200" dirty="0" smtClean="0"/>
              <a:t>Dubai</a:t>
            </a:r>
          </a:p>
          <a:p>
            <a:pPr algn="ctr"/>
            <a:r>
              <a:rPr lang="en-GB" sz="3200" dirty="0" smtClean="0"/>
              <a:t>HIGHER</a:t>
            </a:r>
            <a:endParaRPr lang="en-GB" sz="3200" dirty="0"/>
          </a:p>
          <a:p>
            <a:pPr algn="ctr"/>
            <a:r>
              <a:rPr lang="en-GB" sz="3200" dirty="0" smtClean="0"/>
              <a:t>830m</a:t>
            </a:r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4" name="Picture 4" descr="Dubai, United Arab Emirates | Stand on the Burj Khalifa for breathtaking  views of this extraordinary city. At 828 meters, t… in 2020 | Burj khalifa,  Dubai, Famous build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079" y="465137"/>
            <a:ext cx="2953384" cy="590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3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Big Ben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 descr="Big Ben Set to Ring in the New Year for the First Time Since Start of  Restoration Work | Luxury Travel Advi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272" y="1592897"/>
            <a:ext cx="6647774" cy="44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0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Big Ben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96m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0" name="Picture 2" descr="Big Ben Set to Ring in the New Year for the First Time Since Start of  Restoration Work | Luxury Travel Advi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272" y="1592897"/>
            <a:ext cx="6647774" cy="44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91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Space Needle </a:t>
            </a:r>
          </a:p>
          <a:p>
            <a:pPr algn="ctr"/>
            <a:r>
              <a:rPr lang="en-GB" sz="3200" dirty="0" smtClean="0"/>
              <a:t>Seattle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4" name="Picture 6" descr="USA, Washington State, Seattle. Space Needle and downtown at sunset.'  Photographic Print - Jaynes Gallery | Ar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397" y="1484810"/>
            <a:ext cx="6584228" cy="43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8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1</a:t>
            </a:r>
            <a:r>
              <a:rPr lang="en-GB" baseline="30000" dirty="0" smtClean="0"/>
              <a:t>st</a:t>
            </a:r>
            <a:r>
              <a:rPr lang="en-GB" dirty="0" smtClean="0"/>
              <a:t> land mark is …</a:t>
            </a:r>
            <a:endParaRPr lang="en-GB" dirty="0"/>
          </a:p>
        </p:txBody>
      </p:sp>
      <p:pic>
        <p:nvPicPr>
          <p:cNvPr id="1026" name="Picture 2" descr="Empire State Buildin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644" y="642168"/>
            <a:ext cx="3528151" cy="52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220686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Empire State Building</a:t>
            </a:r>
          </a:p>
          <a:p>
            <a:pPr algn="ctr"/>
            <a:r>
              <a:rPr lang="en-GB" sz="3200" dirty="0" smtClean="0"/>
              <a:t>New York</a:t>
            </a:r>
          </a:p>
          <a:p>
            <a:pPr algn="ctr"/>
            <a:r>
              <a:rPr lang="en-GB" sz="3200" dirty="0" smtClean="0"/>
              <a:t>443m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9047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Space Needle </a:t>
            </a:r>
          </a:p>
          <a:p>
            <a:pPr algn="ctr"/>
            <a:r>
              <a:rPr lang="en-GB" sz="3200" dirty="0" smtClean="0"/>
              <a:t>Seattle</a:t>
            </a:r>
          </a:p>
          <a:p>
            <a:pPr algn="ctr"/>
            <a:r>
              <a:rPr lang="en-GB" sz="3200" dirty="0" smtClean="0"/>
              <a:t>HIGHER</a:t>
            </a:r>
          </a:p>
          <a:p>
            <a:pPr algn="ctr"/>
            <a:r>
              <a:rPr lang="en-GB" sz="3200" dirty="0" smtClean="0"/>
              <a:t>184m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4" name="Picture 6" descr="USA, Washington State, Seattle. Space Needle and downtown at sunset.'  Photographic Print - Jaynes Gallery | Ar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397" y="1484810"/>
            <a:ext cx="6584228" cy="43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9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Harland and Wolff Cranes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6" name="Picture 2" descr="Harland and Wolff saved from closure in £6m rescue deal | Business | The  Guard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410" y="1449978"/>
            <a:ext cx="5660571" cy="42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77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Harland and Wolff Cranes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106m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06" name="Picture 2" descr="Harland and Wolff saved from closure in £6m rescue deal | Business | The  Guard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410" y="1449978"/>
            <a:ext cx="5660571" cy="42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7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London Eye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4" name="Picture 2" descr="London Eye | History, Height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689" y="609600"/>
            <a:ext cx="4001602" cy="56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62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London Eye</a:t>
            </a:r>
          </a:p>
          <a:p>
            <a:pPr algn="ctr"/>
            <a:r>
              <a:rPr lang="en-GB" sz="3200" dirty="0" smtClean="0"/>
              <a:t>HIGHER</a:t>
            </a:r>
          </a:p>
          <a:p>
            <a:pPr algn="ctr"/>
            <a:r>
              <a:rPr lang="en-GB" sz="3200" dirty="0" smtClean="0"/>
              <a:t>135m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54" name="Picture 2" descr="London Eye | History, Height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689" y="609600"/>
            <a:ext cx="4001602" cy="56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43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Brandenburg Gate</a:t>
            </a:r>
          </a:p>
          <a:p>
            <a:pPr algn="ctr"/>
            <a:r>
              <a:rPr lang="en-GB" sz="3200" dirty="0" smtClean="0"/>
              <a:t>Berlin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2" name="Picture 2" descr="Brandenburg Gat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183" y="1965959"/>
            <a:ext cx="7097484" cy="31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9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Brandenburg Gate</a:t>
            </a:r>
          </a:p>
          <a:p>
            <a:pPr algn="ctr"/>
            <a:r>
              <a:rPr lang="en-GB" sz="3200" dirty="0" smtClean="0"/>
              <a:t>Berlin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26m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2" name="Picture 2" descr="Brandenburg Gat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183" y="1965959"/>
            <a:ext cx="7097484" cy="31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44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Statue of Liberty</a:t>
            </a:r>
          </a:p>
          <a:p>
            <a:pPr algn="ctr"/>
            <a:r>
              <a:rPr lang="en-GB" sz="3200" dirty="0" smtClean="0"/>
              <a:t>New York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0" name="Picture 2" descr="Statue of Liberty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5"/>
          <a:stretch/>
        </p:blipFill>
        <p:spPr bwMode="auto">
          <a:xfrm>
            <a:off x="6948259" y="465137"/>
            <a:ext cx="2796631" cy="57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4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Statue of Liberty</a:t>
            </a:r>
          </a:p>
          <a:p>
            <a:pPr algn="ctr"/>
            <a:r>
              <a:rPr lang="en-GB" sz="3200" dirty="0" smtClean="0"/>
              <a:t>New York</a:t>
            </a:r>
          </a:p>
          <a:p>
            <a:pPr algn="ctr"/>
            <a:r>
              <a:rPr lang="en-GB" sz="3200" dirty="0" smtClean="0"/>
              <a:t>HIGHER</a:t>
            </a:r>
          </a:p>
          <a:p>
            <a:pPr algn="ctr"/>
            <a:r>
              <a:rPr lang="en-GB" sz="3200" dirty="0" smtClean="0"/>
              <a:t>93m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0" name="Picture 2" descr="Statue of Liberty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5"/>
          <a:stretch/>
        </p:blipFill>
        <p:spPr bwMode="auto">
          <a:xfrm>
            <a:off x="6948259" y="465137"/>
            <a:ext cx="2796631" cy="573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35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St Basils Cathedral</a:t>
            </a:r>
          </a:p>
          <a:p>
            <a:pPr algn="ctr"/>
            <a:r>
              <a:rPr lang="en-GB" sz="3200" dirty="0" smtClean="0"/>
              <a:t>Moscow, Russia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698" name="Picture 2" descr="Russia's St Basil's Cathedral re-imagined in seven different architectural  sty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8022" y="1033824"/>
            <a:ext cx="6211051" cy="43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7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2338924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Taj Mahal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Behind the Scenes of the Taj Mah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27906"/>
            <a:ext cx="5281453" cy="52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0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St Basils Cathedral</a:t>
            </a:r>
          </a:p>
          <a:p>
            <a:pPr algn="ctr"/>
            <a:r>
              <a:rPr lang="en-GB" sz="3200" dirty="0" smtClean="0"/>
              <a:t>Moscow, Russia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63m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698" name="Picture 2" descr="Russia's St Basil's Cathedral re-imagined in seven different architectural  sty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8022" y="1033824"/>
            <a:ext cx="6211051" cy="43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4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Titanic Museum</a:t>
            </a:r>
          </a:p>
          <a:p>
            <a:pPr algn="ctr"/>
            <a:r>
              <a:rPr lang="en-GB" sz="3200" dirty="0" smtClean="0"/>
              <a:t>Belfast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46" name="Picture 2" descr="parking problems at underground car park titanic centre - Titanic Belfast,  Belfast Traveller Reviews - Tripadvi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585" y="1680754"/>
            <a:ext cx="6173121" cy="41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11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1965960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Titanic Museum</a:t>
            </a:r>
          </a:p>
          <a:p>
            <a:pPr algn="ctr"/>
            <a:r>
              <a:rPr lang="en-GB" sz="3200" dirty="0" smtClean="0"/>
              <a:t>Belfast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38m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46" name="Picture 2" descr="parking problems at underground car park titanic centre - Titanic Belfast,  Belfast Traveller Reviews - Tripadvi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585" y="1680754"/>
            <a:ext cx="6173121" cy="41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Gherkin</a:t>
            </a:r>
          </a:p>
          <a:p>
            <a:pPr algn="ctr"/>
            <a:r>
              <a:rPr lang="en-GB" sz="3200" dirty="0" smtClean="0"/>
              <a:t>London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4" name="Picture 2" descr="30 St Mary Axe: 10 Interesting Facts and Figures about the Gherkin -  Londonto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972" y="1794098"/>
            <a:ext cx="6597274" cy="395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7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Gherkin</a:t>
            </a:r>
          </a:p>
          <a:p>
            <a:pPr algn="ctr"/>
            <a:r>
              <a:rPr lang="en-GB" sz="3200" dirty="0" smtClean="0"/>
              <a:t>London</a:t>
            </a:r>
          </a:p>
          <a:p>
            <a:pPr algn="ctr"/>
            <a:r>
              <a:rPr lang="en-GB" sz="3200" dirty="0" smtClean="0"/>
              <a:t>HIGHER</a:t>
            </a:r>
          </a:p>
          <a:p>
            <a:pPr algn="ctr"/>
            <a:r>
              <a:rPr lang="en-GB" sz="3200" dirty="0" smtClean="0"/>
              <a:t>180m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4" name="Picture 2" descr="30 St Mary Axe: 10 Interesting Facts and Figures about the Gherkin -  Londonto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972" y="1794098"/>
            <a:ext cx="6597274" cy="395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2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Shard</a:t>
            </a:r>
          </a:p>
          <a:p>
            <a:pPr algn="ctr"/>
            <a:r>
              <a:rPr lang="en-GB" sz="3200" dirty="0" smtClean="0"/>
              <a:t>London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The Shard – London - Dewhurst 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183" y="1641632"/>
            <a:ext cx="6824295" cy="43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6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Shard</a:t>
            </a:r>
          </a:p>
          <a:p>
            <a:pPr algn="ctr"/>
            <a:r>
              <a:rPr lang="en-GB" sz="3200" dirty="0" smtClean="0"/>
              <a:t>London</a:t>
            </a:r>
          </a:p>
          <a:p>
            <a:pPr algn="ctr"/>
            <a:r>
              <a:rPr lang="en-GB" sz="3200" dirty="0" smtClean="0"/>
              <a:t>HIGHER</a:t>
            </a:r>
          </a:p>
          <a:p>
            <a:pPr algn="ctr"/>
            <a:r>
              <a:rPr lang="en-GB" sz="3200" dirty="0" smtClean="0"/>
              <a:t>310m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The Shard – London - Dewhurst 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183" y="1641632"/>
            <a:ext cx="6824295" cy="43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9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Leaning </a:t>
            </a:r>
          </a:p>
          <a:p>
            <a:pPr algn="ctr"/>
            <a:r>
              <a:rPr lang="en-GB" sz="3200" dirty="0" smtClean="0"/>
              <a:t>Tower of Pisa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Leaning Tower of Pisa | tower, Pisa, Italy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291" y="465137"/>
            <a:ext cx="4845449" cy="60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2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009177"/>
            <a:ext cx="394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Leaning </a:t>
            </a:r>
          </a:p>
          <a:p>
            <a:pPr algn="ctr"/>
            <a:r>
              <a:rPr lang="en-GB" sz="3200" dirty="0" smtClean="0"/>
              <a:t>Tower of Pisa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57m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Leaning Tower of Pisa | tower, Pisa, Italy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291" y="465137"/>
            <a:ext cx="4845449" cy="60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27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2052123"/>
            <a:ext cx="3944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Colosseum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" descr="Colosseum | Rome, Italy Attractions - Lonely Pla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Colosseum | Rome, Italy Attractions - Lonely Plane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42" name="Picture 6" descr="The Colosseum | Creating Constru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689" y="1658211"/>
            <a:ext cx="7334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5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2338924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Taj Mahal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73m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Behind the Scenes of the Taj Mah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027906"/>
            <a:ext cx="5281453" cy="52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4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2052123"/>
            <a:ext cx="3944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Colosseum</a:t>
            </a:r>
          </a:p>
          <a:p>
            <a:pPr algn="ctr"/>
            <a:r>
              <a:rPr lang="en-GB" sz="3200" dirty="0" smtClean="0"/>
              <a:t>LOWER </a:t>
            </a:r>
          </a:p>
          <a:p>
            <a:pPr algn="ctr"/>
            <a:r>
              <a:rPr lang="en-GB" sz="3200" dirty="0" smtClean="0"/>
              <a:t>48m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2" descr="Burj Khalifa - Wikipe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attle's Space Needle Is Getting a Makeover to Enhance Panoramic Views |  Travel | Smithsonian Magaz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" descr="Colosseum | Rome, Italy Attractions - Lonely Plane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Colosseum | Rome, Italy Attractions - Lonely Plane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42" name="Picture 6" descr="The Colosseum | Creating Constru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689" y="1658211"/>
            <a:ext cx="7334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4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2769325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7200" dirty="0" smtClean="0"/>
          </a:p>
          <a:p>
            <a:endParaRPr lang="en-GB" sz="7200" dirty="0"/>
          </a:p>
          <a:p>
            <a:r>
              <a:rPr lang="en-GB" sz="7200" dirty="0" smtClean="0"/>
              <a:t>How well did you do?</a:t>
            </a:r>
            <a:endParaRPr lang="en-GB" sz="7200" dirty="0"/>
          </a:p>
        </p:txBody>
      </p:sp>
      <p:pic>
        <p:nvPicPr>
          <p:cNvPr id="2054" name="Picture 6" descr="How to End a Story (with 5 Famous Examples) - Ride the Pen | Ride the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5266" y="416604"/>
            <a:ext cx="6096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4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775" y="2338924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Buckingham Palace 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Queen Elizabeth won't return to Buckingham Palace due to COVID-19  precautions | KS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570" y="1879644"/>
            <a:ext cx="6786681" cy="380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8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181230" y="2365049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Buckingham Palace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24m 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Queen Elizabeth won't return to Buckingham Palace due to COVID-19  precautions | KS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570" y="1879644"/>
            <a:ext cx="6786681" cy="380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81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505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White House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About The White House | The White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719" y="1847042"/>
            <a:ext cx="7823903" cy="29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7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5050"/>
            <a:ext cx="389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White House</a:t>
            </a:r>
          </a:p>
          <a:p>
            <a:pPr algn="ctr"/>
            <a:r>
              <a:rPr lang="en-GB" sz="3200" dirty="0" smtClean="0"/>
              <a:t>LOWER</a:t>
            </a:r>
          </a:p>
          <a:p>
            <a:pPr algn="ctr"/>
            <a:r>
              <a:rPr lang="en-GB" sz="3200" dirty="0" smtClean="0"/>
              <a:t>21m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About The White House | The White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719" y="1847042"/>
            <a:ext cx="7823903" cy="29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5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or Lower?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6505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Eiffel Tower</a:t>
            </a:r>
            <a:endParaRPr lang="en-GB" sz="3200" dirty="0"/>
          </a:p>
        </p:txBody>
      </p:sp>
      <p:sp>
        <p:nvSpPr>
          <p:cNvPr id="3" name="AutoShape 2" descr="Behind the Scenes of the Taj Mah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ight Secrets of the Taj Mahal | Travel | Smithsonian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History of Buckingham Pa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10 Things You May Not Know About the Eiffel Tower - HIS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647" y="1027906"/>
            <a:ext cx="5601153" cy="56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8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29</TotalTime>
  <Words>331</Words>
  <Application>Microsoft Office PowerPoint</Application>
  <PresentationFormat>Custom</PresentationFormat>
  <Paragraphs>141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Basis</vt:lpstr>
      <vt:lpstr>Higher or Lower</vt:lpstr>
      <vt:lpstr>You 1st land mark is …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Higher or Lower?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or Lower</dc:title>
  <dc:creator>Rachael Harger</dc:creator>
  <cp:lastModifiedBy>Leonie</cp:lastModifiedBy>
  <cp:revision>5</cp:revision>
  <dcterms:created xsi:type="dcterms:W3CDTF">2020-11-25T12:33:42Z</dcterms:created>
  <dcterms:modified xsi:type="dcterms:W3CDTF">2021-03-01T12:41:54Z</dcterms:modified>
</cp:coreProperties>
</file>