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5297FEFC-10AD-4F69-BC77-082D638BC36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57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705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06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87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874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79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42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82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315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875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76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7D9C03-4311-49AD-92CA-F0DF8DF38B2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9B61CA-E9E1-47F2-92E0-297AE7435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50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The Chocolate Quiz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75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on Bar #candy #candybar #wafer #caramel #crisprice #chocolate | Favorite  candy, Candy bar, Chocola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934" y="418010"/>
            <a:ext cx="3972289" cy="39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115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Candy ideas | candy, favorite candy, candy b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6" t="12915" r="5589" b="18684"/>
          <a:stretch/>
        </p:blipFill>
        <p:spPr bwMode="auto">
          <a:xfrm>
            <a:off x="4206240" y="1071154"/>
            <a:ext cx="3239589" cy="27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10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8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great chocdown quiz! | Daily Mail On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9" b="14564"/>
          <a:stretch/>
        </p:blipFill>
        <p:spPr bwMode="auto">
          <a:xfrm>
            <a:off x="3264535" y="1031966"/>
            <a:ext cx="4246608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11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2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nacks from UK: The Nestle Aero Showdown | Eating WD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145" y="944427"/>
            <a:ext cx="5383077" cy="22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12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Inside of a Candy Bar (69 pics) - Izism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 descr="Gallery: A Guide to UK Chocolate Candy | Serious Ea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1" r="7406"/>
          <a:stretch/>
        </p:blipFill>
        <p:spPr bwMode="auto">
          <a:xfrm>
            <a:off x="4585062" y="369344"/>
            <a:ext cx="3056710" cy="46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13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0+ Candy Barchive ideas | favorite candy, candy, candy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310" y="936942"/>
            <a:ext cx="3530553" cy="35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14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great chocdown quiz! | Daily Mail On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"/>
          <a:stretch/>
        </p:blipFill>
        <p:spPr bwMode="auto">
          <a:xfrm>
            <a:off x="3853544" y="324395"/>
            <a:ext cx="3566160" cy="3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15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The Answers!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25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729" y="1383256"/>
            <a:ext cx="4876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OLO | madewithnestle.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22" b="37778"/>
          <a:stretch/>
        </p:blipFill>
        <p:spPr bwMode="auto">
          <a:xfrm>
            <a:off x="2951027" y="4976950"/>
            <a:ext cx="642937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387" y="1005705"/>
            <a:ext cx="3070950" cy="43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adbury Creme Eggs from the 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752" y="122137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2824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729" y="1383256"/>
            <a:ext cx="4876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4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449100"/>
            <a:ext cx="3618411" cy="35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Amazon.com : Mars Maltesers, 1.3-ounces (Pack of 25) : Candy And Chocolate  Bars : Grocery &amp; Gourmet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952" y="1571452"/>
            <a:ext cx="5715225" cy="34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300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169" y="1238023"/>
            <a:ext cx="48768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adbury Crunchie Bar - Wholesale Sweets | Hancock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41" b="34955"/>
          <a:stretch/>
        </p:blipFill>
        <p:spPr bwMode="auto">
          <a:xfrm>
            <a:off x="2846523" y="4545872"/>
            <a:ext cx="6667500" cy="19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864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44" y="956401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Wholesale Kit Kat Chunky Milk Chocolate Bar 40g | Hancock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88" t="33503" r="588" b="32408"/>
          <a:stretch/>
        </p:blipFill>
        <p:spPr bwMode="auto">
          <a:xfrm>
            <a:off x="2682694" y="4153989"/>
            <a:ext cx="6667500" cy="2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2849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ross-sectional Choco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Cross-sectional Chocola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10"/>
          <a:stretch/>
        </p:blipFill>
        <p:spPr bwMode="auto">
          <a:xfrm>
            <a:off x="4101738" y="270918"/>
            <a:ext cx="3438510" cy="28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Twix | UK Products Delivered Worldw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05" b="24571"/>
          <a:stretch/>
        </p:blipFill>
        <p:spPr bwMode="auto">
          <a:xfrm>
            <a:off x="3182347" y="3122023"/>
            <a:ext cx="6268332" cy="33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0436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ible Geography | Thinking Through Food | Pag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374" y="596855"/>
            <a:ext cx="3995314" cy="26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Snickers| UK Products Delivered Worldw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05" b="25791"/>
          <a:stretch/>
        </p:blipFill>
        <p:spPr bwMode="auto">
          <a:xfrm rot="715087">
            <a:off x="2551993" y="3504797"/>
            <a:ext cx="5814151" cy="2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369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int Aero Chocolat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2" name="Picture 2" descr="Bounty (chocolate bar)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01"/>
          <a:stretch/>
        </p:blipFill>
        <p:spPr bwMode="auto">
          <a:xfrm>
            <a:off x="4049486" y="722041"/>
            <a:ext cx="4234572" cy="33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Bounty Milk Chocolate Coconut Bar 57g - treasureislandsweets.co.u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29" b="24344"/>
          <a:stretch/>
        </p:blipFill>
        <p:spPr bwMode="auto">
          <a:xfrm>
            <a:off x="2807183" y="4087588"/>
            <a:ext cx="6961219" cy="18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418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on Bar #candy #candybar #wafer #caramel #crisprice #chocolate | Favorite  candy, Candy bar, Chocola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934" y="418010"/>
            <a:ext cx="3972289" cy="39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Lion Bar Chocolate Bar - Retro Sweets | Panda Sweet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27" b="30915"/>
          <a:stretch/>
        </p:blipFill>
        <p:spPr bwMode="auto">
          <a:xfrm>
            <a:off x="3112723" y="4187088"/>
            <a:ext cx="6566853" cy="23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0570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Candy ideas | candy, favorite candy, candy b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6" t="12915" r="5589" b="18684"/>
          <a:stretch/>
        </p:blipFill>
        <p:spPr bwMode="auto">
          <a:xfrm>
            <a:off x="4206240" y="1071154"/>
            <a:ext cx="3239589" cy="27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adbury Chomp | Cadbury.co.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0086">
            <a:off x="2363171" y="3450589"/>
            <a:ext cx="7123390" cy="32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10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great chocdown quiz! | Daily Mail On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9" b="14564"/>
          <a:stretch/>
        </p:blipFill>
        <p:spPr bwMode="auto">
          <a:xfrm>
            <a:off x="3264535" y="1031966"/>
            <a:ext cx="4246608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Milky Way (chocolate bar)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535" y="4290377"/>
            <a:ext cx="52101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11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nacks from UK: The Nestle Aero Showdown | Eating WD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145" y="944427"/>
            <a:ext cx="5383077" cy="22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AERO Peppermint Milk Chocolate Bar 4-pack | Nestlé Ca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14" b="32495"/>
          <a:stretch/>
        </p:blipFill>
        <p:spPr bwMode="auto">
          <a:xfrm>
            <a:off x="2115003" y="3709852"/>
            <a:ext cx="6429375" cy="2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12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7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502" y="548505"/>
            <a:ext cx="3070950" cy="43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1569" y="324433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285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Inside of a Candy Bar (69 pics) - Izism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 descr="Gallery: A Guide to UK Chocolate Candy | Serious Ea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1" r="7406"/>
          <a:stretch/>
        </p:blipFill>
        <p:spPr bwMode="auto">
          <a:xfrm>
            <a:off x="4611188" y="277903"/>
            <a:ext cx="3056710" cy="46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adbury Flake | Cadbury.co.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8227">
            <a:off x="1269961" y="2975997"/>
            <a:ext cx="9982329" cy="45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13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8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0+ Candy Barchive ideas | favorite candy, candy, candy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99" y="1341891"/>
            <a:ext cx="3530553" cy="35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Ferrero Rocher Classic | Ferrero rocher, Chocolate, Breakf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193" y="1341891"/>
            <a:ext cx="3546242" cy="30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14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great chocdown quiz! | Daily Mail On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"/>
          <a:stretch/>
        </p:blipFill>
        <p:spPr bwMode="auto">
          <a:xfrm>
            <a:off x="3853544" y="324395"/>
            <a:ext cx="3566160" cy="3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adbury Boost Bar 48.5g (Box of 48) | Wholesale Chocolate | Cadbury Gifts  Dir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49" b="30198"/>
          <a:stretch/>
        </p:blipFill>
        <p:spPr bwMode="auto">
          <a:xfrm>
            <a:off x="2302874" y="4114799"/>
            <a:ext cx="6667500" cy="21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15</a:t>
            </a:r>
            <a:endParaRPr lang="en-GB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hats all folks! Looney Tunes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4" t="6700" r="6346" b="6899"/>
          <a:stretch/>
        </p:blipFill>
        <p:spPr bwMode="auto">
          <a:xfrm>
            <a:off x="1894114" y="731519"/>
            <a:ext cx="8674197" cy="48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5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423" y="887397"/>
            <a:ext cx="3618411" cy="35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3933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169" y="1238023"/>
            <a:ext cx="48768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8203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lit Candy Bar Pictures by Scandybars – Design Soak Art &amp; Design  Inspiration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44" y="956401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4126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ross-sectional Choco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Cross-sectional Chocola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10"/>
          <a:stretch/>
        </p:blipFill>
        <p:spPr bwMode="auto">
          <a:xfrm>
            <a:off x="4180115" y="989375"/>
            <a:ext cx="3438510" cy="28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3191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ible Geography | Thinking Through Food | Pag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263060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273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int Aero Chocolat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5578" y="587829"/>
            <a:ext cx="139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456" y="1743310"/>
            <a:ext cx="4237087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987</TotalTime>
  <Words>37</Words>
  <Application>Microsoft Office PowerPoint</Application>
  <PresentationFormat>Custom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Basis</vt:lpstr>
      <vt:lpstr>The Chocolate Quiz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Answers!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Chocolate Quiz</dc:title>
  <dc:creator>Rachael Harger</dc:creator>
  <cp:lastModifiedBy>Leonie</cp:lastModifiedBy>
  <cp:revision>6</cp:revision>
  <dcterms:created xsi:type="dcterms:W3CDTF">2020-11-19T16:47:34Z</dcterms:created>
  <dcterms:modified xsi:type="dcterms:W3CDTF">2021-03-01T12:39:54Z</dcterms:modified>
</cp:coreProperties>
</file>